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7-10-2015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9088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7-10-2015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363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7-10-2015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276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7-10-2015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7980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7-10-2015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376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7-10-2015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348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7-10-2015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1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7-10-2015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031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7-10-2015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0373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7-10-2015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877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7-10-2015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0958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42DC1-CF56-4E06-A462-B60C46739AB7}" type="datetimeFigureOut">
              <a:rPr lang="nl-NL" smtClean="0"/>
              <a:t>7-10-2015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971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656183"/>
          </a:xfrm>
        </p:spPr>
        <p:txBody>
          <a:bodyPr/>
          <a:lstStyle/>
          <a:p>
            <a:r>
              <a:rPr lang="nl-NL" dirty="0" smtClean="0"/>
              <a:t>Das Quiz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3721968"/>
          </a:xfrm>
        </p:spPr>
        <p:txBody>
          <a:bodyPr>
            <a:normAutofit lnSpcReduction="10000"/>
          </a:bodyPr>
          <a:lstStyle/>
          <a:p>
            <a:pPr marL="514350" indent="-514350" algn="l">
              <a:buAutoNum type="arabicPeriod"/>
            </a:pPr>
            <a:r>
              <a:rPr lang="nl-NL" dirty="0" smtClean="0"/>
              <a:t>Je krijgt een dia te zien met een vraag en 3 antwoorden. 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2. Steek het kaartje met de kleur van </a:t>
            </a:r>
            <a:r>
              <a:rPr lang="nl-NL" smtClean="0"/>
              <a:t>je antwoord </a:t>
            </a:r>
            <a:r>
              <a:rPr lang="nl-NL" dirty="0" smtClean="0"/>
              <a:t>op.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3. Je krijgt meteen te </a:t>
            </a:r>
            <a:r>
              <a:rPr lang="nl-NL" b="1" i="1" u="sng" dirty="0" smtClean="0"/>
              <a:t>zien</a:t>
            </a:r>
            <a:r>
              <a:rPr lang="nl-NL" dirty="0" smtClean="0"/>
              <a:t> wat juist is.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026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die  </a:t>
            </a:r>
            <a:r>
              <a:rPr lang="nl-NL" dirty="0" err="1" smtClean="0"/>
              <a:t>Voraussetzung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</a:t>
            </a:r>
            <a:r>
              <a:rPr lang="nl-NL" sz="4000" dirty="0" smtClean="0">
                <a:solidFill>
                  <a:srgbClr val="0070C0"/>
                </a:solidFill>
              </a:rPr>
              <a:t>voorwaarde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het dagwaarde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waardeloos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06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864095"/>
          </a:xfrm>
        </p:spPr>
        <p:txBody>
          <a:bodyPr/>
          <a:lstStyle/>
          <a:p>
            <a:r>
              <a:rPr lang="nl-NL" dirty="0" err="1" smtClean="0"/>
              <a:t>üblich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15616" y="2276872"/>
            <a:ext cx="6400800" cy="3361928"/>
          </a:xfrm>
        </p:spPr>
        <p:txBody>
          <a:bodyPr>
            <a:noAutofit/>
          </a:bodyPr>
          <a:lstStyle/>
          <a:p>
            <a:r>
              <a:rPr lang="nl-NL" sz="4000" dirty="0" smtClean="0">
                <a:solidFill>
                  <a:srgbClr val="FF0000"/>
                </a:solidFill>
              </a:rPr>
              <a:t>het gebruik</a:t>
            </a:r>
            <a:endParaRPr lang="nl-NL" sz="4000" dirty="0" smtClean="0">
              <a:solidFill>
                <a:srgbClr val="FF0000"/>
              </a:solidFill>
            </a:endParaRP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70C0"/>
                </a:solidFill>
              </a:rPr>
              <a:t>gebruiken</a:t>
            </a:r>
            <a:endParaRPr lang="nl-NL" sz="4000" dirty="0" smtClean="0">
              <a:solidFill>
                <a:srgbClr val="0070C0"/>
              </a:solidFill>
            </a:endParaRP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B050"/>
                </a:solidFill>
              </a:rPr>
              <a:t>gebruikelijk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43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eifersüchtig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verliefd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jaloers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emotioneel</a:t>
            </a:r>
            <a:endParaRPr lang="nl-NL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78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das Erbarmen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verwachting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het medelijden</a:t>
            </a:r>
            <a:endParaRPr lang="nl-NL" sz="4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 </a:t>
            </a:r>
            <a:r>
              <a:rPr lang="nl-NL" sz="4000" dirty="0" smtClean="0">
                <a:solidFill>
                  <a:srgbClr val="00B050"/>
                </a:solidFill>
              </a:rPr>
              <a:t>het verzoek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327927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der </a:t>
            </a:r>
            <a:r>
              <a:rPr lang="nl-NL" dirty="0" err="1" smtClean="0"/>
              <a:t>Vorzug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het voordeel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het nadeel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het deel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600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erkennen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vooruitzien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inzien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zien</a:t>
            </a:r>
            <a:endParaRPr lang="nl-NL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39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sich</a:t>
            </a:r>
            <a:r>
              <a:rPr lang="nl-NL" dirty="0" smtClean="0"/>
              <a:t> </a:t>
            </a:r>
            <a:r>
              <a:rPr lang="nl-NL" dirty="0" err="1" smtClean="0"/>
              <a:t>verstehen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zich beroepen op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zich vervelen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op kunnen schieten</a:t>
            </a:r>
            <a:endParaRPr lang="nl-NL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971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das </a:t>
            </a:r>
            <a:r>
              <a:rPr lang="nl-NL" dirty="0" err="1" smtClean="0"/>
              <a:t>Verständnis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 </a:t>
            </a:r>
            <a:r>
              <a:rPr lang="nl-NL" sz="4000" dirty="0" smtClean="0">
                <a:solidFill>
                  <a:srgbClr val="FF0000"/>
                </a:solidFill>
              </a:rPr>
              <a:t>het vergrijp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het begrip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vergeving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69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zur</a:t>
            </a:r>
            <a:r>
              <a:rPr lang="nl-NL" dirty="0" smtClean="0"/>
              <a:t> </a:t>
            </a:r>
            <a:r>
              <a:rPr lang="nl-NL" dirty="0" err="1" smtClean="0"/>
              <a:t>Verfügung</a:t>
            </a:r>
            <a:r>
              <a:rPr lang="nl-NL" dirty="0" smtClean="0"/>
              <a:t> </a:t>
            </a:r>
            <a:r>
              <a:rPr lang="nl-NL" dirty="0" err="1" smtClean="0"/>
              <a:t>stehen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ter beschikking staan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een beschikking afgeven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zich ter beschikking stellen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13191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108</Words>
  <Application>Microsoft Office PowerPoint</Application>
  <PresentationFormat>Diavoorstelling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Kantoorthema</vt:lpstr>
      <vt:lpstr>Das Quiz </vt:lpstr>
      <vt:lpstr>üblich</vt:lpstr>
      <vt:lpstr>eifersüchtig</vt:lpstr>
      <vt:lpstr>das Erbarmen</vt:lpstr>
      <vt:lpstr>der Vorzug</vt:lpstr>
      <vt:lpstr>erkennen</vt:lpstr>
      <vt:lpstr>sich verstehen</vt:lpstr>
      <vt:lpstr>das Verständnis</vt:lpstr>
      <vt:lpstr>zur Verfügung stehen</vt:lpstr>
      <vt:lpstr>die  Voraussetzung</vt:lpstr>
    </vt:vector>
  </TitlesOfParts>
  <Company>Scholengroep Tongerlo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Quiz</dc:title>
  <dc:creator>Kuijpers, PC</dc:creator>
  <cp:lastModifiedBy>petra kuijpers</cp:lastModifiedBy>
  <cp:revision>22</cp:revision>
  <dcterms:created xsi:type="dcterms:W3CDTF">2015-09-25T12:45:13Z</dcterms:created>
  <dcterms:modified xsi:type="dcterms:W3CDTF">2015-10-07T08:27:18Z</dcterms:modified>
</cp:coreProperties>
</file>